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57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D0E2F-6F31-4AA7-B52F-83F892162669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B4E7ED-1022-4ACF-A83F-5061B332603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528150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34814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4445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14217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344150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883520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35956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64433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387279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28715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32730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320447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BA39B-3EF1-4D37-810A-8718CF1D7B1F}" type="datetimeFigureOut">
              <a:rPr lang="th-TH" smtClean="0"/>
              <a:pPr/>
              <a:t>17/08/57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911DA-6A60-4563-8320-43258A327DFF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99534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:\Documents and Settings\COMSCI\My Documents\HeaderKo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1"/>
            <a:ext cx="9144000" cy="665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7641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026" name="Picture 2" descr="C:\Documents and Settings\COMSCI\My Documents\HeaderKod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205741"/>
            <a:ext cx="9144000" cy="6652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632366" y="2648874"/>
            <a:ext cx="641465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0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ดร. สุ</a:t>
            </a:r>
            <a:r>
              <a:rPr lang="th-TH" sz="4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พจน์ ศรีนุตพงษ์ </a:t>
            </a:r>
            <a:endParaRPr lang="th-TH" sz="4000" b="1" dirty="0" smtClean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th-TH" sz="24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ผู้อำนวยการ</a:t>
            </a:r>
            <a:r>
              <a:rPr lang="th-TH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โครงการภาครัฐ บริษัทไมโครซอฟท์ (ประเทศไทย) จำกัด</a:t>
            </a:r>
          </a:p>
        </p:txBody>
      </p:sp>
    </p:spTree>
    <p:extLst>
      <p:ext uri="{BB962C8B-B14F-4D97-AF65-F5344CB8AC3E}">
        <p14:creationId xmlns:p14="http://schemas.microsoft.com/office/powerpoint/2010/main" xmlns="" val="177214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2960" y="1758702"/>
            <a:ext cx="780669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4400" b="1" dirty="0" smtClean="0"/>
              <a:t>ขอขอบคุณ</a:t>
            </a:r>
          </a:p>
          <a:p>
            <a:pPr algn="ctr"/>
            <a:endParaRPr lang="th-TH" sz="3200" dirty="0" smtClean="0"/>
          </a:p>
          <a:p>
            <a:pPr algn="ctr"/>
            <a:r>
              <a:rPr lang="th-TH" sz="3200" dirty="0" smtClean="0"/>
              <a:t>ผู้ใหญ่</a:t>
            </a:r>
            <a:r>
              <a:rPr lang="th-TH" sz="3200" dirty="0"/>
              <a:t>ใจดี</a:t>
            </a:r>
          </a:p>
          <a:p>
            <a:pPr algn="ctr"/>
            <a:r>
              <a:rPr lang="th-TH" sz="3200" dirty="0" smtClean="0"/>
              <a:t>บริษัท </a:t>
            </a:r>
            <a:r>
              <a:rPr lang="th-TH" sz="3200" dirty="0"/>
              <a:t>สยามนครินทร์ จำกัด หาดใหญ่</a:t>
            </a:r>
          </a:p>
          <a:p>
            <a:pPr algn="ctr"/>
            <a:r>
              <a:rPr lang="th-TH" sz="3200" dirty="0"/>
              <a:t>ห้างหุ้นส่วนจำกัด ซีแอนด์อาร์ อินฟอร์เมชั่น เทคโนโลยี</a:t>
            </a:r>
          </a:p>
          <a:p>
            <a:pPr algn="ctr"/>
            <a:r>
              <a:rPr lang="th-TH" sz="3200" dirty="0"/>
              <a:t>ห้างหุ้นส่วนจำกัด ซี เอ็น คอนสตรัคชั่น แอนด์ วอเตอร์ บลาสติ้ง</a:t>
            </a:r>
          </a:p>
        </p:txBody>
      </p:sp>
      <p:sp>
        <p:nvSpPr>
          <p:cNvPr id="3" name="Rectangle 2"/>
          <p:cNvSpPr/>
          <p:nvPr/>
        </p:nvSpPr>
        <p:spPr>
          <a:xfrm>
            <a:off x="0" y="-54471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2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2050" name="Picture 2" descr="http://www.cs.psu.ac.th/Sciweek/Kodu/images/Kodu-Star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2960" y="477022"/>
            <a:ext cx="2381250" cy="1485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cs.psu.ac.th/Sciweek/Kodu/images/Kodu_Sampl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45479" y="4990356"/>
            <a:ext cx="2884171" cy="140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cs.psu.ac.th/Sciweek/Kodu/images/Kodu_Sample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8630" y="4990356"/>
            <a:ext cx="2381250" cy="1400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05363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47</Words>
  <Application>Microsoft Office PowerPoint</Application>
  <PresentationFormat>นำเสนอทางหน้าจอ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</vt:i4>
      </vt:variant>
    </vt:vector>
  </HeadingPairs>
  <TitlesOfParts>
    <vt:vector size="4" baseType="lpstr">
      <vt:lpstr>Office Theme</vt:lpstr>
      <vt:lpstr>ภาพนิ่ง 1</vt:lpstr>
      <vt:lpstr>ภาพนิ่ง 2</vt:lpstr>
      <vt:lpstr>ภาพนิ่ง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COMSCI</dc:creator>
  <cp:lastModifiedBy>ladda</cp:lastModifiedBy>
  <cp:revision>4</cp:revision>
  <dcterms:created xsi:type="dcterms:W3CDTF">2014-08-14T10:17:46Z</dcterms:created>
  <dcterms:modified xsi:type="dcterms:W3CDTF">2014-08-17T08:58:32Z</dcterms:modified>
</cp:coreProperties>
</file>